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61" r:id="rId4"/>
    <p:sldId id="263" r:id="rId5"/>
    <p:sldId id="264" r:id="rId6"/>
    <p:sldId id="265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60"/>
  </p:normalViewPr>
  <p:slideViewPr>
    <p:cSldViewPr>
      <p:cViewPr varScale="1">
        <p:scale>
          <a:sx n="103" d="100"/>
          <a:sy n="103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5B2EC-BF9E-4C91-96EB-C003E65CF24A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3C99-A45D-484C-90AF-6436A9EF4B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3C99-A45D-484C-90AF-6436A9EF4B45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0DCBA8-F942-4A11-8240-57E198D9566E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E4886C3-0E64-49F7-AB53-A316BFD35B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Orkney_Islands" TargetMode="External"/><Relationship Id="rId3" Type="http://schemas.openxmlformats.org/officeDocument/2006/relationships/image" Target="../media/image6.jpeg"/><Relationship Id="rId7" Type="http://schemas.openxmlformats.org/officeDocument/2006/relationships/hyperlink" Target="http://en.wikipedia.org/wiki/Shetland_Island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estern_Isles" TargetMode="External"/><Relationship Id="rId11" Type="http://schemas.openxmlformats.org/officeDocument/2006/relationships/hyperlink" Target="http://en.wikipedia.org/wiki/Outer_Hebrides" TargetMode="External"/><Relationship Id="rId5" Type="http://schemas.openxmlformats.org/officeDocument/2006/relationships/hyperlink" Target="http://en.wikipedia.org/wiki/Northern_Isles" TargetMode="External"/><Relationship Id="rId10" Type="http://schemas.openxmlformats.org/officeDocument/2006/relationships/hyperlink" Target="http://en.wikipedia.org/wiki/Inner_Hebrides" TargetMode="External"/><Relationship Id="rId4" Type="http://schemas.openxmlformats.org/officeDocument/2006/relationships/image" Target="../media/image7.jpeg"/><Relationship Id="rId9" Type="http://schemas.openxmlformats.org/officeDocument/2006/relationships/hyperlink" Target="http://en.wikipedia.org/wiki/Hebrides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Dumfries_and_Galloway" TargetMode="External"/><Relationship Id="rId13" Type="http://schemas.openxmlformats.org/officeDocument/2006/relationships/hyperlink" Target="http://en.wikipedia.org/wiki/Newtonmore" TargetMode="External"/><Relationship Id="rId3" Type="http://schemas.openxmlformats.org/officeDocument/2006/relationships/hyperlink" Target="http://en.wikipedia.org/wiki/Caithness" TargetMode="External"/><Relationship Id="rId7" Type="http://schemas.openxmlformats.org/officeDocument/2006/relationships/hyperlink" Target="http://en.wikipedia.org/wiki/Mull_of_Galloway" TargetMode="External"/><Relationship Id="rId12" Type="http://schemas.openxmlformats.org/officeDocument/2006/relationships/hyperlink" Target="http://en.wikipedia.org/wiki/Centre_of_Scotland" TargetMode="External"/><Relationship Id="rId2" Type="http://schemas.openxmlformats.org/officeDocument/2006/relationships/hyperlink" Target="http://en.wikipedia.org/wiki/Dunnet_Hea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Aberdeenshire_(traditional)" TargetMode="External"/><Relationship Id="rId11" Type="http://schemas.openxmlformats.org/officeDocument/2006/relationships/hyperlink" Target="http://en.wikipedia.org/wiki/Lochaber" TargetMode="External"/><Relationship Id="rId5" Type="http://schemas.openxmlformats.org/officeDocument/2006/relationships/hyperlink" Target="http://en.wikipedia.org/wiki/Peterhead" TargetMode="External"/><Relationship Id="rId10" Type="http://schemas.openxmlformats.org/officeDocument/2006/relationships/hyperlink" Target="http://en.wikipedia.org/wiki/Ardnamurchan" TargetMode="External"/><Relationship Id="rId4" Type="http://schemas.openxmlformats.org/officeDocument/2006/relationships/hyperlink" Target="http://en.wikipedia.org/wiki/Keith_Inch" TargetMode="External"/><Relationship Id="rId9" Type="http://schemas.openxmlformats.org/officeDocument/2006/relationships/hyperlink" Target="http://en.wikipedia.org/wiki/Corrachadh_M%C3%B2r" TargetMode="External"/><Relationship Id="rId14" Type="http://schemas.openxmlformats.org/officeDocument/2006/relationships/hyperlink" Target="http://en.wikipedia.org/wiki/Badeno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Munro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en.wikipedia.org/wiki/Corbetts" TargetMode="External"/><Relationship Id="rId4" Type="http://schemas.openxmlformats.org/officeDocument/2006/relationships/hyperlink" Target="http://en.wikipedia.org/wiki/Ben_Nevi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en.wikipedia.org/wiki/Southern_Upland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Geographical position of Scotland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By</a:t>
            </a:r>
            <a:r>
              <a:rPr lang="ru-RU" sz="1600" dirty="0" smtClean="0"/>
              <a:t> </a:t>
            </a:r>
            <a:r>
              <a:rPr lang="en-US" sz="1600" dirty="0" err="1" smtClean="0"/>
              <a:t>Nickolay</a:t>
            </a:r>
            <a:r>
              <a:rPr lang="en-US" sz="1600" dirty="0" smtClean="0"/>
              <a:t> </a:t>
            </a:r>
            <a:r>
              <a:rPr lang="en-US" sz="1600" dirty="0" err="1" smtClean="0"/>
              <a:t>Yemelianov</a:t>
            </a: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otland_topographic_map-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0"/>
            <a:ext cx="3131840" cy="4005064"/>
          </a:xfrm>
        </p:spPr>
      </p:pic>
      <p:pic>
        <p:nvPicPr>
          <p:cNvPr id="2052" name="Picture 4" descr="C:\Users\Nickolasha\Desktop\719604335_e5a93e91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88206"/>
            <a:ext cx="4644008" cy="276979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50" y="4077073"/>
            <a:ext cx="4476750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940152" cy="404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052736"/>
            <a:ext cx="4427984" cy="230425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   Scotland </a:t>
            </a:r>
            <a:r>
              <a:rPr lang="en-US" dirty="0" smtClean="0"/>
              <a:t>has about 790 islands, most of which are located off the northern and western coast of the country. 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Islands</a:t>
            </a:r>
            <a:endParaRPr lang="ru-RU" dirty="0"/>
          </a:p>
        </p:txBody>
      </p:sp>
      <p:pic>
        <p:nvPicPr>
          <p:cNvPr id="1026" name="Picture 2" descr="C:\Users\Nickolasha\Desktop\Little_Cumbra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1" y="0"/>
            <a:ext cx="4283969" cy="3506509"/>
          </a:xfrm>
          <a:prstGeom prst="rect">
            <a:avLst/>
          </a:prstGeom>
          <a:noFill/>
        </p:spPr>
      </p:pic>
      <p:pic>
        <p:nvPicPr>
          <p:cNvPr id="6146" name="Picture 2" descr="C:\Users\Nickolasha\Desktop\4686685870_525fb4d9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3429000"/>
            <a:ext cx="4318612" cy="3429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99992" y="3573016"/>
            <a:ext cx="4464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 </a:t>
            </a:r>
            <a:r>
              <a:rPr lang="en-US" dirty="0" smtClean="0">
                <a:hlinkClick r:id="rId5" tooltip="Northern Isles"/>
              </a:rPr>
              <a:t>northern</a:t>
            </a:r>
            <a:r>
              <a:rPr lang="en-US" dirty="0" smtClean="0"/>
              <a:t> and </a:t>
            </a:r>
            <a:r>
              <a:rPr lang="en-US" dirty="0" smtClean="0">
                <a:hlinkClick r:id="rId6" tooltip="Western Isles"/>
              </a:rPr>
              <a:t>western</a:t>
            </a:r>
            <a:r>
              <a:rPr lang="en-US" dirty="0" smtClean="0"/>
              <a:t> islands of Scotland can be found in three main groups: </a:t>
            </a:r>
            <a:r>
              <a:rPr lang="en-US" dirty="0" smtClean="0">
                <a:hlinkClick r:id="rId7" tooltip="Shetland Islands"/>
              </a:rPr>
              <a:t>Shetland</a:t>
            </a:r>
            <a:r>
              <a:rPr lang="en-US" dirty="0" smtClean="0"/>
              <a:t>, </a:t>
            </a:r>
            <a:r>
              <a:rPr lang="en-US" dirty="0" smtClean="0">
                <a:hlinkClick r:id="rId8" tooltip="Orkney Islands"/>
              </a:rPr>
              <a:t>Orkney</a:t>
            </a:r>
            <a:r>
              <a:rPr lang="en-US" dirty="0" smtClean="0"/>
              <a:t> and the </a:t>
            </a:r>
            <a:r>
              <a:rPr lang="en-US" dirty="0" smtClean="0">
                <a:hlinkClick r:id="rId9" tooltip="Hebrides"/>
              </a:rPr>
              <a:t>Hebrides</a:t>
            </a:r>
            <a:r>
              <a:rPr lang="en-US" dirty="0" smtClean="0"/>
              <a:t> which can be divided into the </a:t>
            </a:r>
            <a:r>
              <a:rPr lang="en-US" dirty="0" smtClean="0">
                <a:hlinkClick r:id="rId10" tooltip="Inner Hebrides"/>
              </a:rPr>
              <a:t>Inner Hebrides</a:t>
            </a:r>
            <a:r>
              <a:rPr lang="en-US" dirty="0" smtClean="0"/>
              <a:t> and the </a:t>
            </a:r>
            <a:r>
              <a:rPr lang="en-US" dirty="0" smtClean="0">
                <a:hlinkClick r:id="rId11" tooltip="Outer Hebrides"/>
              </a:rPr>
              <a:t>Outer Hebrides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The </a:t>
            </a:r>
            <a:r>
              <a:rPr lang="en-US" dirty="0" smtClean="0"/>
              <a:t>extreme points of the Scottish mainland are: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North</a:t>
            </a:r>
            <a:r>
              <a:rPr lang="en-US" dirty="0" smtClean="0"/>
              <a:t>: Easter Head, </a:t>
            </a:r>
            <a:r>
              <a:rPr lang="en-US" dirty="0" err="1" smtClean="0">
                <a:hlinkClick r:id="rId2" tooltip="Dunnet Head"/>
              </a:rPr>
              <a:t>Dunnet</a:t>
            </a:r>
            <a:r>
              <a:rPr lang="en-US" dirty="0" smtClean="0">
                <a:hlinkClick r:id="rId2" tooltip="Dunnet Head"/>
              </a:rPr>
              <a:t> Head</a:t>
            </a:r>
            <a:r>
              <a:rPr lang="en-US" dirty="0" smtClean="0"/>
              <a:t>, </a:t>
            </a:r>
            <a:r>
              <a:rPr lang="en-US" dirty="0" err="1" smtClean="0">
                <a:hlinkClick r:id="rId3" tooltip="Caithness"/>
              </a:rPr>
              <a:t>Caithness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East</a:t>
            </a:r>
            <a:r>
              <a:rPr lang="en-US" dirty="0" smtClean="0"/>
              <a:t>: </a:t>
            </a:r>
            <a:r>
              <a:rPr lang="en-US" dirty="0" smtClean="0">
                <a:hlinkClick r:id="rId4" tooltip="Keith Inch"/>
              </a:rPr>
              <a:t>Keith Inch</a:t>
            </a:r>
            <a:r>
              <a:rPr lang="en-US" dirty="0" smtClean="0"/>
              <a:t>, </a:t>
            </a:r>
            <a:r>
              <a:rPr lang="en-US" dirty="0" err="1" smtClean="0">
                <a:hlinkClick r:id="rId5" tooltip="Peterhead"/>
              </a:rPr>
              <a:t>Peterhead</a:t>
            </a:r>
            <a:r>
              <a:rPr lang="en-US" dirty="0" smtClean="0"/>
              <a:t>, </a:t>
            </a:r>
            <a:r>
              <a:rPr lang="en-US" dirty="0" err="1" smtClean="0">
                <a:hlinkClick r:id="rId6" tooltip="Aberdeenshire (traditional)"/>
              </a:rPr>
              <a:t>Aberdeenshire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South</a:t>
            </a:r>
            <a:r>
              <a:rPr lang="en-US" dirty="0" smtClean="0"/>
              <a:t>: </a:t>
            </a:r>
            <a:r>
              <a:rPr lang="en-US" dirty="0" smtClean="0">
                <a:hlinkClick r:id="rId7" tooltip="Mull of Galloway"/>
              </a:rPr>
              <a:t>Mull of Galloway</a:t>
            </a:r>
            <a:r>
              <a:rPr lang="en-US" dirty="0" smtClean="0"/>
              <a:t>, </a:t>
            </a:r>
            <a:r>
              <a:rPr lang="en-US" dirty="0" smtClean="0">
                <a:hlinkClick r:id="rId8" tooltip="Dumfries and Galloway"/>
              </a:rPr>
              <a:t>Dumfries and Galloway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West</a:t>
            </a:r>
            <a:r>
              <a:rPr lang="en-US" dirty="0" smtClean="0"/>
              <a:t>: </a:t>
            </a:r>
            <a:r>
              <a:rPr lang="en-US" dirty="0" err="1" smtClean="0">
                <a:hlinkClick r:id="rId9" tooltip="Corrachadh Mòr"/>
              </a:rPr>
              <a:t>Corrachadh</a:t>
            </a:r>
            <a:r>
              <a:rPr lang="en-US" dirty="0" smtClean="0">
                <a:hlinkClick r:id="rId9" tooltip="Corrachadh Mòr"/>
              </a:rPr>
              <a:t> </a:t>
            </a:r>
            <a:r>
              <a:rPr lang="en-US" dirty="0" err="1" smtClean="0">
                <a:hlinkClick r:id="rId9" tooltip="Corrachadh Mòr"/>
              </a:rPr>
              <a:t>Mòr</a:t>
            </a:r>
            <a:r>
              <a:rPr lang="en-US" dirty="0" smtClean="0"/>
              <a:t>, </a:t>
            </a:r>
            <a:r>
              <a:rPr lang="en-US" dirty="0" err="1" smtClean="0">
                <a:hlinkClick r:id="rId10" tooltip="Ardnamurchan"/>
              </a:rPr>
              <a:t>Ardnamurchan</a:t>
            </a:r>
            <a:r>
              <a:rPr lang="en-US" dirty="0" smtClean="0"/>
              <a:t>(headland), </a:t>
            </a:r>
            <a:r>
              <a:rPr lang="en-US" dirty="0" err="1" smtClean="0">
                <a:hlinkClick r:id="rId11" tooltip="Lochaber"/>
              </a:rPr>
              <a:t>Lochaber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The </a:t>
            </a:r>
            <a:r>
              <a:rPr lang="en-US" dirty="0" smtClean="0"/>
              <a:t>geographical </a:t>
            </a:r>
            <a:r>
              <a:rPr lang="en-US" dirty="0" smtClean="0">
                <a:hlinkClick r:id="rId12" tooltip="Centre of Scotland"/>
              </a:rPr>
              <a:t>centre of Scotland</a:t>
            </a:r>
            <a:r>
              <a:rPr lang="en-US" dirty="0" smtClean="0"/>
              <a:t> lies a few miles from the village of </a:t>
            </a:r>
            <a:r>
              <a:rPr lang="en-US" dirty="0" err="1" smtClean="0">
                <a:hlinkClick r:id="rId13" tooltip="Newtonmore"/>
              </a:rPr>
              <a:t>Newtonmore</a:t>
            </a:r>
            <a:r>
              <a:rPr lang="en-US" dirty="0" smtClean="0"/>
              <a:t> in </a:t>
            </a:r>
            <a:r>
              <a:rPr lang="en-US" dirty="0" err="1" smtClean="0">
                <a:hlinkClick r:id="rId14" tooltip="Badenoch"/>
              </a:rPr>
              <a:t>Badenoch</a:t>
            </a:r>
            <a:r>
              <a:rPr lang="en-US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16632"/>
            <a:ext cx="8229600" cy="1143000"/>
          </a:xfrm>
        </p:spPr>
        <p:txBody>
          <a:bodyPr/>
          <a:lstStyle/>
          <a:p>
            <a:r>
              <a:rPr lang="en-US" dirty="0" smtClean="0"/>
              <a:t>Extreme points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36712"/>
            <a:ext cx="8507288" cy="6515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</a:t>
            </a:r>
            <a:r>
              <a:rPr lang="en-US" sz="1800" dirty="0" smtClean="0"/>
              <a:t>Mountains </a:t>
            </a:r>
            <a:r>
              <a:rPr lang="en-US" sz="1800" dirty="0" smtClean="0"/>
              <a:t>in Scotland are </a:t>
            </a:r>
            <a:r>
              <a:rPr lang="en-US" sz="1800" dirty="0" err="1" smtClean="0"/>
              <a:t>categorised</a:t>
            </a:r>
            <a:r>
              <a:rPr lang="en-US" sz="1800" dirty="0" smtClean="0"/>
              <a:t> by their height. Peaks over 3,000 ft are known as </a:t>
            </a:r>
            <a:r>
              <a:rPr lang="en-US" sz="1800" dirty="0" err="1" smtClean="0">
                <a:hlinkClick r:id="rId2" tooltip="Munro"/>
              </a:rPr>
              <a:t>Munros</a:t>
            </a:r>
            <a:r>
              <a:rPr lang="en-US" sz="1800" dirty="0" smtClean="0"/>
              <a:t>. There are 284 </a:t>
            </a:r>
            <a:r>
              <a:rPr lang="en-US" sz="1800" dirty="0" err="1" smtClean="0"/>
              <a:t>Munros</a:t>
            </a:r>
            <a:r>
              <a:rPr lang="en-US" sz="1800" dirty="0" smtClean="0"/>
              <a:t> in Scotland, all within the Highlands.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Peaks</a:t>
            </a:r>
            <a:endParaRPr lang="ru-RU" dirty="0"/>
          </a:p>
        </p:txBody>
      </p:sp>
      <p:pic>
        <p:nvPicPr>
          <p:cNvPr id="3074" name="Picture 2" descr="C:\Users\Nickolasha\Desktop\BenNevis2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487680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37321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 tooltip="Ben Nevis"/>
              </a:rPr>
              <a:t>Ben Nevis</a:t>
            </a:r>
            <a:r>
              <a:rPr lang="en-US" dirty="0" smtClean="0"/>
              <a:t> is the highest peak in</a:t>
            </a:r>
          </a:p>
          <a:p>
            <a:r>
              <a:rPr lang="en-US" dirty="0" smtClean="0"/>
              <a:t>                             Great Britain.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191683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 </a:t>
            </a:r>
            <a:r>
              <a:rPr lang="en-US" dirty="0" err="1" smtClean="0">
                <a:hlinkClick r:id="rId5" tooltip="Corbetts"/>
              </a:rPr>
              <a:t>Corbetts</a:t>
            </a:r>
            <a:r>
              <a:rPr lang="en-US" dirty="0" smtClean="0"/>
              <a:t> are peaks </a:t>
            </a:r>
            <a:r>
              <a:rPr lang="en-US" dirty="0" smtClean="0">
                <a:latin typeface="Lucida Sans Unicode" pitchFamily="34" charset="0"/>
              </a:rPr>
              <a:t>about 2,500-3,000 ft, with a relative height of at least 500 ft.</a:t>
            </a:r>
            <a:endParaRPr lang="ru-RU" dirty="0"/>
          </a:p>
        </p:txBody>
      </p:sp>
      <p:pic>
        <p:nvPicPr>
          <p:cNvPr id="3075" name="Picture 3" descr="C:\Users\Nickolasha\Desktop\800px-scotland-skye-cliff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212976"/>
            <a:ext cx="4198590" cy="3148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The southern 20% or so of the country makes up the </a:t>
            </a:r>
            <a:r>
              <a:rPr lang="en-US" sz="1800" dirty="0" smtClean="0">
                <a:hlinkClick r:id="rId2" tooltip="Southern Uplands"/>
              </a:rPr>
              <a:t>Southern Uplands</a:t>
            </a:r>
            <a:r>
              <a:rPr lang="en-US" sz="1800" dirty="0" smtClean="0"/>
              <a:t>, a pastoral upland area </a:t>
            </a:r>
            <a:r>
              <a:rPr lang="en-US" sz="1800" dirty="0" err="1" smtClean="0"/>
              <a:t>characterised</a:t>
            </a:r>
            <a:r>
              <a:rPr lang="en-US" sz="1800" dirty="0" smtClean="0"/>
              <a:t> by lines of hills divided by broad valleys.</a:t>
            </a:r>
          </a:p>
          <a:p>
            <a:pPr>
              <a:buNone/>
            </a:pPr>
            <a:r>
              <a:rPr lang="en-US" sz="1800" dirty="0" smtClean="0"/>
              <a:t>The Central Lowlands can be thought of, very roughly, as the next 20% of the country as you progress north from the English Border and include the Forth-Clyde valley.</a:t>
            </a:r>
          </a:p>
          <a:p>
            <a:pPr>
              <a:buNone/>
            </a:pPr>
            <a:r>
              <a:rPr lang="en-US" sz="1800" dirty="0" smtClean="0"/>
              <a:t>By far the largest zone, the Highlands comprises the north western 60% of Scotland.</a:t>
            </a:r>
          </a:p>
          <a:p>
            <a:pPr>
              <a:buNone/>
            </a:pPr>
            <a:r>
              <a:rPr lang="en-US" sz="1800" dirty="0" smtClean="0"/>
              <a:t>The Highlands are extensive mountainous.</a:t>
            </a:r>
            <a:endParaRPr lang="ru-RU" sz="1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Topography</a:t>
            </a:r>
            <a:endParaRPr lang="ru-RU" dirty="0"/>
          </a:p>
        </p:txBody>
      </p:sp>
      <p:pic>
        <p:nvPicPr>
          <p:cNvPr id="4098" name="Picture 2" descr="C:\Users\Nickolasha\Desktop\1307649784-65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4572000" cy="3501007"/>
          </a:xfrm>
          <a:prstGeom prst="rect">
            <a:avLst/>
          </a:prstGeom>
          <a:noFill/>
        </p:spPr>
      </p:pic>
      <p:pic>
        <p:nvPicPr>
          <p:cNvPr id="4099" name="Picture 3" descr="C:\Users\Nickolasha\Desktop\vneshnie-gibridi-shotlandi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8619" y="3356992"/>
            <a:ext cx="4655381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Beach line length – 9911 kilometers</a:t>
            </a:r>
          </a:p>
          <a:p>
            <a:pPr>
              <a:buNone/>
            </a:pPr>
            <a:r>
              <a:rPr lang="en-US" b="1" dirty="0" smtClean="0"/>
              <a:t>Total Area:</a:t>
            </a:r>
            <a:r>
              <a:rPr lang="en-US" dirty="0" smtClean="0"/>
              <a:t> 78.772 square kilometers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en-US" dirty="0" smtClean="0"/>
              <a:t>Facts</a:t>
            </a:r>
            <a:endParaRPr lang="ru-RU" dirty="0"/>
          </a:p>
        </p:txBody>
      </p:sp>
      <p:pic>
        <p:nvPicPr>
          <p:cNvPr id="5122" name="Picture 2" descr="C:\Users\Nickolasha\Desktop\Loch_Linn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1747" y="2276872"/>
            <a:ext cx="6252253" cy="4581128"/>
          </a:xfrm>
          <a:prstGeom prst="rect">
            <a:avLst/>
          </a:prstGeom>
          <a:noFill/>
        </p:spPr>
      </p:pic>
      <p:pic>
        <p:nvPicPr>
          <p:cNvPr id="5123" name="Picture 3" descr="C:\Users\Nickolasha\Desktop\Lew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76872"/>
            <a:ext cx="2915815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enNevis2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187624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 Nevis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324</TotalTime>
  <Words>86</Words>
  <Application>Microsoft Office PowerPoint</Application>
  <PresentationFormat>Экран (4:3)</PresentationFormat>
  <Paragraphs>33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Geographical position of Scotland</vt:lpstr>
      <vt:lpstr>Слайд 2</vt:lpstr>
      <vt:lpstr>Islands</vt:lpstr>
      <vt:lpstr>Extreme points</vt:lpstr>
      <vt:lpstr>Peaks</vt:lpstr>
      <vt:lpstr>Topography</vt:lpstr>
      <vt:lpstr>Facts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position of Scotland</dc:title>
  <dc:creator>Nickolasha</dc:creator>
  <cp:lastModifiedBy>Nickolasha</cp:lastModifiedBy>
  <cp:revision>38</cp:revision>
  <dcterms:created xsi:type="dcterms:W3CDTF">2011-12-09T18:15:46Z</dcterms:created>
  <dcterms:modified xsi:type="dcterms:W3CDTF">2011-12-18T19:35:31Z</dcterms:modified>
</cp:coreProperties>
</file>